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9" r:id="rId2"/>
    <p:sldId id="630" r:id="rId3"/>
    <p:sldId id="632" r:id="rId4"/>
    <p:sldId id="633" r:id="rId5"/>
    <p:sldId id="668" r:id="rId6"/>
    <p:sldId id="669" r:id="rId7"/>
    <p:sldId id="670" r:id="rId8"/>
    <p:sldId id="671" r:id="rId9"/>
    <p:sldId id="672" r:id="rId10"/>
    <p:sldId id="673" r:id="rId11"/>
    <p:sldId id="676" r:id="rId12"/>
    <p:sldId id="674" r:id="rId13"/>
    <p:sldId id="675" r:id="rId14"/>
    <p:sldId id="677" r:id="rId15"/>
    <p:sldId id="679" r:id="rId16"/>
    <p:sldId id="664" r:id="rId17"/>
  </p:sldIdLst>
  <p:sldSz cx="12192000" cy="6858000"/>
  <p:notesSz cx="6858000" cy="9144000"/>
  <p:embeddedFontLst>
    <p:embeddedFont>
      <p:font typeface="나눔스퀘어OTF" panose="020B0600000101010101" pitchFamily="34" charset="-127"/>
      <p:regular r:id="rId19"/>
      <p:bold r:id="rId20"/>
      <p:italic r:id="rId21"/>
      <p:boldItalic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NanumSquareOTF ExtraBold" panose="020F0502020204030204" pitchFamily="34" charset="0"/>
      <p:regular r:id="rId25"/>
      <p:bold r:id="rId26"/>
      <p:italic r:id="rId27"/>
      <p:boldItalic r:id="rId28"/>
    </p:embeddedFont>
    <p:embeddedFont>
      <p:font typeface="NanumSquareOTF Light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0" autoAdjust="0"/>
    <p:restoredTop sz="74548"/>
  </p:normalViewPr>
  <p:slideViewPr>
    <p:cSldViewPr snapToGrid="0" showGuides="1">
      <p:cViewPr varScale="1">
        <p:scale>
          <a:sx n="91" d="100"/>
          <a:sy n="91" d="100"/>
        </p:scale>
        <p:origin x="584" y="19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3F732D0B-CAEB-5247-90C9-C117324C1C78}" type="datetimeFigureOut">
              <a:rPr kumimoji="1" lang="ko-KR" altLang="en-US" smtClean="0"/>
              <a:pPr/>
              <a:t>2022. 10. 12.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1C626EBF-5719-A74A-8FB9-5CDFB10565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7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93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노드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js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넣으면 이렇게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041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추가로 *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대신 칼럼의 이름을 출력해보자 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가지 나온다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53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여러분의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db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에서 수정하고자 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게시글의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확인해라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30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일로 바꾸고 싶다면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98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노드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js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넣으면 이렇게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9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버튼 누르면 실행되는 함수의 쿼리 한번 짜보라고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명령어는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delete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from table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조건만 추가해보자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DELETE FROM MEMOS WHERE ID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=2</a:t>
            </a:r>
            <a:endParaRPr lang="en" altLang="ko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3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버튼 누르면 실행되는 함수의 쿼리 한번 짜보라고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명령어는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delete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from table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조건만 추가해보자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DELETE FROM MEMOS WHERE ID</a:t>
            </a:r>
            <a:endParaRPr lang="en" altLang="ko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673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오늘 할 부분입니다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74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3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온늘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수업에서는 어떤 기능 즉 함수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구현할건지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살펴볼게요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memo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조회 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</a:p>
          <a:p>
            <a:r>
              <a:rPr lang="ko-KR" alt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메모 삽입하는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write function, </a:t>
            </a:r>
            <a:r>
              <a:rPr lang="ko-KR" alt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메모 수정하는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update function,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삭제하는 </a:t>
            </a:r>
            <a:r>
              <a:rPr lang="en" altLang="ko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delete function </a:t>
            </a:r>
            <a:r>
              <a:rPr lang="ko-KR" alt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구현할게요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~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65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개발 하기 전에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쿼리문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작업 먼저 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마리아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디비에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접속 해주세요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처음으로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memo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기능을 구현하기 위해서 메모 테이블에 데이터를 넣는 쿼리를 한번 작성해주세요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어제 작성해본 쿼리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INSERT INTO MEMOS (WRITER, TITLE, CONTENT, IMAGE, CREATED_AT, UPDATED_AT) VALUES ('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writer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','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','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image_path</a:t>
            </a:r>
            <a:r>
              <a:rPr lang="en" altLang="ko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', NOW(),NOW())</a:t>
            </a:r>
            <a:endParaRPr lang="en" altLang="ko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29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쿼리문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작업 먼저 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어제 작성해본 쿼리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자바 스크립트에서는 이 변수들을 직접 지정해주는 것이 아니라 유저에게 받아야한다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유저에게 받아서 데이터를 넣을 때는 그 받는 변수를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$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달러 표시로 받습니다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55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어제 한 부분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91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작성해봄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한번 테스트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14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이게 왜 필요한지 설명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수정을 하기 위해서 필요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여기서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edit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버튼을 유저가 눌러서 수정을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할텐데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 버튼을 누르면 오른쪽 화면으로 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오른쪾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화면에서 수정하기 전의 데이터가 보여야함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이것도 하나의 데이터임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그래서 유저가 이 버튼을 클릭했을 때 클라이언트는 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10/12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게시글의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서버에 전달하고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서버는 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값을 가진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게시글의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데이터를 이 화면에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띄어야하기때문에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쿼리문이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필요함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481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여러분이 조회하고자하는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게시글의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확인해주세요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그리고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where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조건 추가해서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넣어서 조회해보세요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2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2022. 10. 12.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2022. 10. 12.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283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1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314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SELECT 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WRITER, TEXT, CONTENT,IMAGE_PATH </a:t>
            </a:r>
            <a:r>
              <a:rPr lang="en" altLang="ko-KR" sz="2000" b="0" dirty="0">
                <a:effectLst/>
                <a:latin typeface="Menlo" panose="020B0609030804020204" pitchFamily="49" charset="0"/>
              </a:rPr>
              <a:t>FROM MEMOS WHERE ID 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940553" y="1290428"/>
            <a:ext cx="8270824" cy="262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=‘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김규리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TITLE=‘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일 </a:t>
            </a:r>
            <a:r>
              <a:rPr lang="ko-KR" altLang="en-US" b="0" dirty="0" err="1">
                <a:effectLst/>
                <a:latin typeface="Menlo" panose="020B0609030804020204" pitchFamily="49" charset="0"/>
              </a:rPr>
              <a:t>게시글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CONTENT=‘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노드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R" b="0" dirty="0" err="1">
                <a:effectLst/>
                <a:latin typeface="Menlo" panose="020B0609030804020204" pitchFamily="49" charset="0"/>
              </a:rPr>
              <a:t>js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강의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IMAGE ='', UPDATED_AT=NOW() WHERE ID=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;</a:t>
            </a: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2C983-6BD7-E64F-84E2-40B0D07A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2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419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=‘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김규리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TITLE=‘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일 </a:t>
            </a:r>
            <a:r>
              <a:rPr lang="ko-KR" altLang="en-US" b="0" dirty="0" err="1">
                <a:effectLst/>
                <a:latin typeface="Menlo" panose="020B0609030804020204" pitchFamily="49" charset="0"/>
              </a:rPr>
              <a:t>게시글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CONTENT=‘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노드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R" b="0" dirty="0" err="1">
                <a:effectLst/>
                <a:latin typeface="Menlo" panose="020B0609030804020204" pitchFamily="49" charset="0"/>
              </a:rPr>
              <a:t>js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강의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IMAGE ='', UPDATED_AT=NOW() WHERE ID=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;</a:t>
            </a: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='${writer}', TITLE='${title}', CONTENT='${content}', IMAGE ='${</a:t>
            </a:r>
            <a:r>
              <a:rPr lang="en" altLang="ko-KR" b="0" dirty="0" err="1">
                <a:effectLst/>
                <a:latin typeface="Menlo" panose="020B0609030804020204" pitchFamily="49" charset="0"/>
              </a:rPr>
              <a:t>image_path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}', UPDATED_AT=NOW() WHERE ID=${id}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삭제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1D2D25-4E9D-7248-8FDA-D8C5F49B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92" y="1549169"/>
            <a:ext cx="9216815" cy="27168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2D6927-0C97-D642-84D3-B73498BD0374}"/>
              </a:ext>
            </a:extLst>
          </p:cNvPr>
          <p:cNvSpPr/>
          <p:nvPr/>
        </p:nvSpPr>
        <p:spPr>
          <a:xfrm>
            <a:off x="9446994" y="3489180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8DD43-9598-6847-8FF0-EF7B0462A8B3}"/>
              </a:ext>
            </a:extLst>
          </p:cNvPr>
          <p:cNvSpPr txBox="1"/>
          <p:nvPr/>
        </p:nvSpPr>
        <p:spPr>
          <a:xfrm>
            <a:off x="1838928" y="47975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delete</a:t>
            </a:r>
            <a:r>
              <a:rPr lang="ko-KR" altLang="en-US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from table</a:t>
            </a:r>
            <a:r>
              <a:rPr lang="ko-KR" altLang="en-US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이름</a:t>
            </a:r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89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삭제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1D2D25-4E9D-7248-8FDA-D8C5F49B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92" y="1549169"/>
            <a:ext cx="9216815" cy="27168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2D6927-0C97-D642-84D3-B73498BD0374}"/>
              </a:ext>
            </a:extLst>
          </p:cNvPr>
          <p:cNvSpPr/>
          <p:nvPr/>
        </p:nvSpPr>
        <p:spPr>
          <a:xfrm>
            <a:off x="9446994" y="3489180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2DEA7-CD40-8B40-BA85-E2BE47AD50A0}"/>
              </a:ext>
            </a:extLst>
          </p:cNvPr>
          <p:cNvSpPr txBox="1"/>
          <p:nvPr/>
        </p:nvSpPr>
        <p:spPr>
          <a:xfrm>
            <a:off x="1838928" y="491945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DELETE FROM MEMOS WHERE ID=${id}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E60D3-766B-C34C-B7C6-6F5F8679BB62}"/>
              </a:ext>
            </a:extLst>
          </p:cNvPr>
          <p:cNvSpPr txBox="1"/>
          <p:nvPr/>
        </p:nvSpPr>
        <p:spPr>
          <a:xfrm>
            <a:off x="1838928" y="44404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DELETE FROM MEMOS WHERE ID=</a:t>
            </a:r>
            <a:r>
              <a:rPr lang="en-US" altLang="ko-KR" sz="2000" b="0" dirty="0">
                <a:effectLst/>
                <a:latin typeface="Menlo" panose="020B0609030804020204" pitchFamily="49" charset="0"/>
              </a:rPr>
              <a:t>1</a:t>
            </a:r>
            <a:endParaRPr lang="en" altLang="ko-KR" sz="20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0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693637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 메모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db.js,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updateMemo.jes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수정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삭제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192792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68884"/>
              </p:ext>
            </p:extLst>
          </p:nvPr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56940"/>
              </p:ext>
            </p:extLst>
          </p:nvPr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24650"/>
              </p:ext>
            </p:extLst>
          </p:nvPr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31179"/>
              </p:ext>
            </p:extLst>
          </p:nvPr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80877"/>
              </p:ext>
            </p:extLst>
          </p:nvPr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45789"/>
              </p:ext>
            </p:extLst>
          </p:nvPr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28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5491BA-8B96-408C-9C76-1A55F6AE7949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10288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35612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4F7C9A-8F68-834D-A6F0-E3040D12E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359174"/>
            <a:ext cx="5996547" cy="51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3561231" cy="10772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4F7C9A-8F68-834D-A6F0-E3040D12E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359174"/>
            <a:ext cx="5996547" cy="5169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432517" y="1397163"/>
            <a:ext cx="8270824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InsertMemo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600" b="0" dirty="0">
                <a:effectLst/>
                <a:latin typeface="Menlo" panose="020B0609030804020204" pitchFamily="49" charset="0"/>
              </a:rPr>
              <a:t>INSERT INTO MEMOS (WRITER, TITLE, CONTENT, IMAGE, CREATED_AT, UPDATED_AT) VALUES (＇</a:t>
            </a:r>
            <a:r>
              <a:rPr lang="ko-KR" altLang="en-US" sz="1600" dirty="0">
                <a:latin typeface="Menlo" panose="020B0609030804020204" pitchFamily="49" charset="0"/>
              </a:rPr>
              <a:t>김규리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＇,＇</a:t>
            </a:r>
            <a:r>
              <a:rPr lang="ko-KR" altLang="en-US" sz="1600" dirty="0" err="1">
                <a:latin typeface="Menlo" panose="020B0609030804020204" pitchFamily="49" charset="0"/>
              </a:rPr>
              <a:t>게시글</a:t>
            </a:r>
            <a:r>
              <a:rPr lang="ko-KR" altLang="en-US" sz="1600" dirty="0"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latin typeface="Menlo" panose="020B0609030804020204" pitchFamily="49" charset="0"/>
              </a:rPr>
              <a:t>title</a:t>
            </a:r>
            <a:r>
              <a:rPr lang="ko-KR" altLang="en-US" sz="1600" dirty="0">
                <a:latin typeface="Menlo" panose="020B0609030804020204" pitchFamily="49" charset="0"/>
              </a:rPr>
              <a:t>입니다</a:t>
            </a:r>
            <a:r>
              <a:rPr lang="en-US" altLang="ko-KR" sz="1600" dirty="0">
                <a:latin typeface="Menlo" panose="020B0609030804020204" pitchFamily="49" charset="0"/>
              </a:rPr>
              <a:t>.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＇,＇</a:t>
            </a:r>
            <a:r>
              <a:rPr lang="ko-KR" altLang="en-US" sz="1600" dirty="0" err="1">
                <a:latin typeface="Menlo" panose="020B0609030804020204" pitchFamily="49" charset="0"/>
              </a:rPr>
              <a:t>게시글</a:t>
            </a:r>
            <a:r>
              <a:rPr lang="ko-KR" altLang="en-US" sz="1600" dirty="0">
                <a:latin typeface="Menlo" panose="020B0609030804020204" pitchFamily="49" charset="0"/>
              </a:rPr>
              <a:t> 내용입니다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', ＇</a:t>
            </a:r>
            <a:r>
              <a:rPr lang="ko-KR" altLang="en-US" sz="1600" dirty="0">
                <a:latin typeface="Menlo" panose="020B0609030804020204" pitchFamily="49" charset="0"/>
              </a:rPr>
              <a:t>이미지 경로입니다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', NOW(),NOW())</a:t>
            </a:r>
          </a:p>
          <a:p>
            <a:pPr>
              <a:lnSpc>
                <a:spcPct val="150000"/>
              </a:lnSpc>
            </a:pPr>
            <a:endParaRPr lang="en" altLang="ko-KR" sz="1600" dirty="0"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R" sz="1600" dirty="0">
                <a:effectLst/>
                <a:latin typeface="Menlo" panose="020B0609030804020204" pitchFamily="49" charset="0"/>
              </a:rPr>
              <a:t>INSERT INTO MEMOS (WRITER, TITLE, CONTENT, IMAGE, CREATED_AT, UPDATED_AT) VALUES </a:t>
            </a:r>
            <a:r>
              <a:rPr lang="en" altLang="ko-K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('${writer}','${title}','${content}', '${</a:t>
            </a:r>
            <a:r>
              <a:rPr lang="en" altLang="ko-KR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image_path</a:t>
            </a:r>
            <a:r>
              <a:rPr lang="en" altLang="ko-K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}', NOW(),NOW())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전체 조회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9BC22-D613-0B40-AF0E-D44325CD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4"/>
          <a:stretch/>
        </p:blipFill>
        <p:spPr>
          <a:xfrm>
            <a:off x="411984" y="1782256"/>
            <a:ext cx="7100721" cy="43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4474943" cy="10772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전체 조회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6350915" y="1373853"/>
            <a:ext cx="8270824" cy="234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getAllMemos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SELECT * FROM MEMOS ORDER BY ID DESC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4ABC71-FFCC-CE43-BA06-41FB0DCC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3" y="1742273"/>
            <a:ext cx="6051472" cy="4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44FD9AC-6CCB-A644-A1D0-F48E0E29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59" y="2394713"/>
            <a:ext cx="7152843" cy="210844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26AFE-0085-B94F-A364-EA134D24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17" y="1464658"/>
            <a:ext cx="3784600" cy="4762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3936A8-E86F-0149-858F-CC42EB3AD4D6}"/>
              </a:ext>
            </a:extLst>
          </p:cNvPr>
          <p:cNvSpPr/>
          <p:nvPr/>
        </p:nvSpPr>
        <p:spPr>
          <a:xfrm>
            <a:off x="6046763" y="3845908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C12FB470-9D54-DE46-AF57-734C82ABC5FF}"/>
              </a:ext>
            </a:extLst>
          </p:cNvPr>
          <p:cNvSpPr/>
          <p:nvPr/>
        </p:nvSpPr>
        <p:spPr>
          <a:xfrm>
            <a:off x="7784496" y="3724100"/>
            <a:ext cx="357927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B6B92-1A02-FF48-B5CB-D1070FE3B51D}"/>
              </a:ext>
            </a:extLst>
          </p:cNvPr>
          <p:cNvSpPr/>
          <p:nvPr/>
        </p:nvSpPr>
        <p:spPr>
          <a:xfrm>
            <a:off x="544250" y="3856587"/>
            <a:ext cx="5518555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97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940553" y="1290428"/>
            <a:ext cx="8270824" cy="215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2C983-6BD7-E64F-84E2-40B0D07A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5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</TotalTime>
  <Words>975</Words>
  <Application>Microsoft Macintosh PowerPoint</Application>
  <PresentationFormat>와이드스크린</PresentationFormat>
  <Paragraphs>169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나눔스퀘어OTF</vt:lpstr>
      <vt:lpstr>Arial</vt:lpstr>
      <vt:lpstr>NanumSquareOTF Light</vt:lpstr>
      <vt:lpstr>NanumSquareOTF ExtraBold</vt:lpstr>
      <vt:lpstr>맑은 고딕</vt:lpstr>
      <vt:lpstr>Arial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172</cp:revision>
  <dcterms:created xsi:type="dcterms:W3CDTF">2021-08-09T07:59:48Z</dcterms:created>
  <dcterms:modified xsi:type="dcterms:W3CDTF">2022-10-12T09:55:47Z</dcterms:modified>
</cp:coreProperties>
</file>